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2" r:id="rId11"/>
    <p:sldId id="268" r:id="rId12"/>
    <p:sldId id="269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46"/>
  </p:normalViewPr>
  <p:slideViewPr>
    <p:cSldViewPr snapToGrid="0">
      <p:cViewPr>
        <p:scale>
          <a:sx n="97" d="100"/>
          <a:sy n="97" d="100"/>
        </p:scale>
        <p:origin x="1160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FFDE61-7D64-3DE2-8D00-75F725C50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C697DDA-A67A-1653-DCDF-746B259B1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488D13-7BB8-893D-A204-A7EC42468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27001A-E353-0A7C-0359-6A81A17FC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4267D9-CD99-C59F-1B44-9EA063CE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9914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AC8A6C-B55C-C0C8-2180-C20AFD80E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274756-51CE-3660-3C01-843624C62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9054A4E-9D12-DA05-10D4-550DEEA09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D97367-C8AD-CB3A-D7DA-0A4556460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3B28934-BA8A-7A4B-3D50-B56D6889A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3098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4F97D08-C26E-524B-EC57-A9D2A776E1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44AB9C6-22C4-5AD4-7B18-A7573E866D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572197C-7A47-644F-19A1-3B6686E03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F84569-4629-6159-89F1-75F4C5BA4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DB276BB-2988-A224-94B2-AB6E72BBF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8176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001A02-B0B8-B975-F657-78FECF035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A89397-A01B-BD64-4AA9-54707E8B3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38C0F9-A336-E710-6497-7C05F5978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F282D8-43A3-9C17-D545-FFD80789A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EC5C5F9-3E46-4DBD-4A15-CB51AE33C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311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FE19A6-8649-AED2-9ECE-D807B04D7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42C3B1F-D3FB-7EA4-63C0-870E86272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6390C46-D3AE-4E04-6A1C-741ECE128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662484-ADE8-23E6-88DE-60678D53E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1DA8A3-5AC5-665E-F8C3-2C4054815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4518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4E706B-2267-9D12-71B3-1F2161820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4D107E-7FEE-54D9-0CDE-3F09E74042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BF2D2C-F885-9860-76C3-938AABF336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2B547D4-21F8-B80C-E865-38E97FD80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CC44F8B-5903-0696-ADAA-892B6FBF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3932186-56C6-FFD2-4552-03055A1D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191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7D3853-533A-9591-FD0D-245EB88E0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E806AEA-EF79-EB1F-9FF5-2C5060CC6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D10ADC8-A77C-B1E5-F734-6C3A650C4E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C6F9857-4A77-18A9-C406-926DEAA722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AE1896C-C3D8-9401-FD89-AC1A66C93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99DD0A7-ECEC-7ACE-7283-7DED8283E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66DAA5B-8DB2-C844-CA69-36D7BC62A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242602A-10E4-E90F-E79C-4908A5D5C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105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BA2B32-333C-F7B6-EECC-13DB24EB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6FBE38-DB47-8521-D7E2-E9B102680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BA43B22-7FD1-1323-148A-366E6ECA0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6B82AE9-C8A2-4B70-4FFF-913C61AE2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9684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2F141C3-53C4-7EAB-8C85-D022FC5E1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EB32DDA-51D7-544F-3AB4-59C702E4C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62A4190-2FA5-8DE3-6C3E-93B53D4C8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6441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1CF4D4-C7F9-4148-F25F-F3E7AC1D6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BA3DA6-52BB-C7F5-136B-C70B94FD56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D7FE32A-8D9E-C2FF-3949-A7B028057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1404FFF-AD6E-502D-4430-9F9F638CB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7F2332-7B89-30E3-DF2E-42B4752D0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C8057AC-C6EC-DE72-3DF0-AC48F8836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718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C78421-3AA9-DC5C-F144-3B29F6349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0220591-8E2E-630A-3324-32DCEDAF7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7AF4AF-5BCB-29BB-8166-59D0BCE0A1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AFCB8C-125C-5142-C7C2-8292A80C0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451D7C-5F6F-C8B5-5B0E-B7A8D4710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9D85CF-C47D-2572-3C5B-06F4646BA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84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58BCA0D-B35A-308D-07AD-D1F9A2045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74053E-5A20-D33C-C856-90FEF4D95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344911-1DC8-58BA-BD04-C070006CFB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86F95-AD0D-5F4B-BD2C-77358084810A}" type="datetimeFigureOut">
              <a:rPr lang="fr-FR" smtClean="0"/>
              <a:t>05/12/2025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734E8A6-D6AF-0AE4-70BE-E63115FB1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AE239D-78A8-399D-BB4E-96810CA553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09228-8D34-DD42-9061-2A6888DDB40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9917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69741C-A126-D03E-0DD5-8866DDBBF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2793"/>
            <a:ext cx="10212779" cy="2226479"/>
          </a:xfrm>
        </p:spPr>
        <p:txBody>
          <a:bodyPr>
            <a:normAutofit/>
          </a:bodyPr>
          <a:lstStyle/>
          <a:p>
            <a:r>
              <a:rPr lang="fr-FR" sz="6300" dirty="0">
                <a:solidFill>
                  <a:srgbClr val="0070C0"/>
                </a:solidFill>
                <a:latin typeface="Al Nile" pitchFamily="2" charset="-78"/>
                <a:cs typeface="Al Nile" pitchFamily="2" charset="-78"/>
              </a:rPr>
              <a:t>A </a:t>
            </a:r>
            <a:r>
              <a:rPr lang="fr-FR" sz="6300" dirty="0" err="1">
                <a:solidFill>
                  <a:srgbClr val="0070C0"/>
                </a:solidFill>
                <a:latin typeface="Al Nile" pitchFamily="2" charset="-78"/>
                <a:cs typeface="Al Nile" pitchFamily="2" charset="-78"/>
              </a:rPr>
              <a:t>student</a:t>
            </a:r>
            <a:r>
              <a:rPr lang="fr-FR" sz="6300" dirty="0">
                <a:solidFill>
                  <a:srgbClr val="0070C0"/>
                </a:solidFill>
                <a:latin typeface="Al Nile" pitchFamily="2" charset="-78"/>
                <a:cs typeface="Al Nile" pitchFamily="2" charset="-78"/>
              </a:rPr>
              <a:t> </a:t>
            </a:r>
            <a:r>
              <a:rPr lang="fr-FR" sz="6300" dirty="0" err="1">
                <a:solidFill>
                  <a:srgbClr val="0070C0"/>
                </a:solidFill>
                <a:latin typeface="Al Nile" pitchFamily="2" charset="-78"/>
                <a:cs typeface="Al Nile" pitchFamily="2" charset="-78"/>
              </a:rPr>
              <a:t>journey</a:t>
            </a:r>
            <a:r>
              <a:rPr lang="fr-FR" sz="6300" dirty="0">
                <a:solidFill>
                  <a:srgbClr val="0070C0"/>
                </a:solidFill>
                <a:latin typeface="Al Nile" pitchFamily="2" charset="-78"/>
                <a:cs typeface="Al Nile" pitchFamily="2" charset="-78"/>
              </a:rPr>
              <a:t> in </a:t>
            </a:r>
            <a:r>
              <a:rPr lang="fr-FR" sz="6300" dirty="0" err="1">
                <a:solidFill>
                  <a:srgbClr val="0070C0"/>
                </a:solidFill>
                <a:latin typeface="Al Nile" pitchFamily="2" charset="-78"/>
                <a:cs typeface="Al Nile" pitchFamily="2" charset="-78"/>
              </a:rPr>
              <a:t>Bawsala</a:t>
            </a:r>
            <a:endParaRPr lang="fr-FR" sz="6300" dirty="0">
              <a:solidFill>
                <a:srgbClr val="0070C0"/>
              </a:solidFill>
              <a:latin typeface="Al Nile" pitchFamily="2" charset="-78"/>
              <a:cs typeface="Al Nile" pitchFamily="2" charset="-78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EA2B6AB-061C-1296-D333-CDF574804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5454" y="3473532"/>
            <a:ext cx="8827325" cy="1828800"/>
          </a:xfrm>
        </p:spPr>
        <p:txBody>
          <a:bodyPr>
            <a:noAutofit/>
          </a:bodyPr>
          <a:lstStyle/>
          <a:p>
            <a:r>
              <a:rPr lang="fr-MA" sz="4000" dirty="0"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Discover how Yassine </a:t>
            </a:r>
            <a:r>
              <a:rPr lang="fr-MA" sz="4000" dirty="0" err="1"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got</a:t>
            </a:r>
            <a:r>
              <a:rPr lang="fr-MA" sz="4000" dirty="0"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 </a:t>
            </a:r>
            <a:r>
              <a:rPr lang="fr-MA" sz="4000" dirty="0" err="1"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his</a:t>
            </a:r>
            <a:r>
              <a:rPr lang="fr-MA" sz="4000" dirty="0"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 first guidance service </a:t>
            </a:r>
            <a:r>
              <a:rPr lang="fr-MA" sz="4000" dirty="0" err="1"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with</a:t>
            </a:r>
            <a:r>
              <a:rPr lang="fr-MA" sz="4000" dirty="0"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 Sarah, on the </a:t>
            </a:r>
            <a:r>
              <a:rPr lang="fr-MA" sz="4000" dirty="0" err="1"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Bawsala</a:t>
            </a:r>
            <a:r>
              <a:rPr lang="fr-MA" sz="4000" dirty="0">
                <a:latin typeface="Arial" panose="020B0604020202020204" pitchFamily="34" charset="0"/>
                <a:ea typeface="Ayuthaya" pitchFamily="2" charset="-34"/>
                <a:cs typeface="Arial" panose="020B0604020202020204" pitchFamily="34" charset="0"/>
              </a:rPr>
              <a:t> app</a:t>
            </a:r>
            <a:endParaRPr lang="fr-FR" sz="4000" dirty="0">
              <a:latin typeface="Arial" panose="020B0604020202020204" pitchFamily="34" charset="0"/>
              <a:ea typeface="Ayuthaya" pitchFamily="2" charset="-34"/>
              <a:cs typeface="Arial" panose="020B0604020202020204" pitchFamily="34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ADA39F3-557A-A9FD-B4DE-16058FC78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0005" y="930707"/>
            <a:ext cx="1438565" cy="143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472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F2DAD07-6DE6-2AE7-8D85-368E623B3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777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C04456D-19E1-1F5E-F265-35F70A562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004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B096AB70-F755-23D6-6F26-B3AD73D4F42B}"/>
              </a:ext>
            </a:extLst>
          </p:cNvPr>
          <p:cNvSpPr txBox="1"/>
          <p:nvPr/>
        </p:nvSpPr>
        <p:spPr>
          <a:xfrm>
            <a:off x="4180114" y="2998113"/>
            <a:ext cx="63176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000" dirty="0" err="1"/>
              <a:t>Thank</a:t>
            </a:r>
            <a:r>
              <a:rPr lang="fr-FR" sz="5000" dirty="0"/>
              <a:t> </a:t>
            </a:r>
            <a:r>
              <a:rPr lang="fr-FR" sz="5000" dirty="0" err="1"/>
              <a:t>you</a:t>
            </a:r>
            <a:endParaRPr lang="fr-FR" sz="5000" dirty="0"/>
          </a:p>
        </p:txBody>
      </p:sp>
    </p:spTree>
    <p:extLst>
      <p:ext uri="{BB962C8B-B14F-4D97-AF65-F5344CB8AC3E}">
        <p14:creationId xmlns:p14="http://schemas.microsoft.com/office/powerpoint/2010/main" val="1579777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C0DEEE21-0937-7444-976A-C53E9425E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120" y="8312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175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C389D910-8B64-C59E-A118-F2777D28D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3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9B75812-14FB-14FC-0425-F0CDA6EC8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919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D59C5154-8896-93FC-CC25-A4D436019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130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1AB5D80-199C-7CD9-588D-65FC18858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973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001BB13-53A6-D4C0-7020-0BAB6D654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037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CFC48A8-EBF6-C1B6-E5AF-4B6B05B86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114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EF77872-3755-B74C-CADD-3C6543F31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4458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22</Words>
  <Application>Microsoft Macintosh PowerPoint</Application>
  <PresentationFormat>Grand écran</PresentationFormat>
  <Paragraphs>3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Al Nile</vt:lpstr>
      <vt:lpstr>Arial</vt:lpstr>
      <vt:lpstr>Calibri</vt:lpstr>
      <vt:lpstr>Calibri Light</vt:lpstr>
      <vt:lpstr>Thème Office</vt:lpstr>
      <vt:lpstr>A student journey in Bawsala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student journey in Bawsala</dc:title>
  <dc:creator>Microsoft Office User</dc:creator>
  <cp:lastModifiedBy>Microsoft Office User</cp:lastModifiedBy>
  <cp:revision>1</cp:revision>
  <dcterms:created xsi:type="dcterms:W3CDTF">2025-12-05T12:13:47Z</dcterms:created>
  <dcterms:modified xsi:type="dcterms:W3CDTF">2025-12-05T12:49:38Z</dcterms:modified>
</cp:coreProperties>
</file>

<file path=docProps/thumbnail.jpeg>
</file>